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84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5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4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77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60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87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24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222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83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24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29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BB5FB-7F09-454E-A7FC-124B639FB9B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55F86-6BF4-4C1D-9BF6-0FC65D45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68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984" y="443883"/>
            <a:ext cx="10989816" cy="573308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 «</a:t>
            </a:r>
            <a:r>
              <a:rPr lang="ru-RU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Бардымская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средняя общеобразовательная школа №2»</a:t>
            </a:r>
          </a:p>
          <a:p>
            <a:endParaRPr lang="ru-RU" sz="6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проект по теме:</a:t>
            </a:r>
          </a:p>
          <a:p>
            <a:pPr algn="ctr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«Название проекта»</a:t>
            </a:r>
          </a:p>
          <a:p>
            <a:pPr algn="ctr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(большими буквами по центру, Шрифт 20)</a:t>
            </a:r>
          </a:p>
          <a:p>
            <a:pPr algn="ctr"/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работы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r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ФИО обучающегося</a:t>
            </a:r>
          </a:p>
          <a:p>
            <a:pPr algn="r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Обучающая(</a:t>
            </a:r>
            <a:r>
              <a:rPr lang="ru-RU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10  «А» класса </a:t>
            </a:r>
          </a:p>
          <a:p>
            <a:pPr algn="r"/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Руководитель работы:</a:t>
            </a:r>
          </a:p>
          <a:p>
            <a:pPr algn="r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ФИО руководителя</a:t>
            </a:r>
          </a:p>
          <a:p>
            <a:pPr algn="r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предмет </a:t>
            </a:r>
          </a:p>
          <a:p>
            <a:pPr algn="r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</a:t>
            </a:r>
            <a:r>
              <a:rPr lang="ru-RU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Бардымская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 №2»</a:t>
            </a:r>
          </a:p>
          <a:p>
            <a:pPr algn="r"/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Барда, 2026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500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0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3181" y="465415"/>
            <a:ext cx="9144000" cy="937256"/>
          </a:xfrm>
        </p:spPr>
        <p:txBody>
          <a:bodyPr/>
          <a:lstStyle/>
          <a:p>
            <a:r>
              <a:rPr lang="ru-RU" dirty="0" smtClean="0"/>
              <a:t>Актуальность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3181" y="2909579"/>
            <a:ext cx="9144000" cy="1655762"/>
          </a:xfrm>
        </p:spPr>
        <p:txBody>
          <a:bodyPr/>
          <a:lstStyle/>
          <a:p>
            <a:r>
              <a:rPr lang="ru-RU" dirty="0" smtClean="0"/>
              <a:t>Краткая информация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2851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6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Предмет: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Гипотеза:( не обязательна)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59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исследования: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86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137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Теоретическая часть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9885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часть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Каждую практическую работу оформить на одном слайде!!!!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работы: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 исследования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925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Сколько задач, столько же и выводов!!!!</a:t>
            </a:r>
          </a:p>
          <a:p>
            <a:r>
              <a:rPr lang="ru-RU" dirty="0" smtClean="0"/>
              <a:t>Выводы должны совпадать с задачами!!!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47035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117</Words>
  <Application>Microsoft Office PowerPoint</Application>
  <PresentationFormat>Широкоэкранный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Актуальность </vt:lpstr>
      <vt:lpstr>Цель: </vt:lpstr>
      <vt:lpstr>Объект:</vt:lpstr>
      <vt:lpstr>Методы исследования:</vt:lpstr>
      <vt:lpstr>Презентация PowerPoint</vt:lpstr>
      <vt:lpstr>Теоретическая часть</vt:lpstr>
      <vt:lpstr>Практическая часть</vt:lpstr>
      <vt:lpstr>Выводы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2026-01-26T09:23:33Z</dcterms:created>
  <dcterms:modified xsi:type="dcterms:W3CDTF">2026-01-26T09:33:22Z</dcterms:modified>
</cp:coreProperties>
</file>